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f8c03e12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f8c03e12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adeaa20c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adeaa20c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ad0c9283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ad0c928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ad0c9283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ad0c9283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ad0c9283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ad0c9283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edeb9068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edeb9068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adeaa20c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5adeaa20c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edeb9068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edeb9068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edeb9068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edeb9068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adeaa20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adeaa20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edeb9068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edeb9068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edeb9068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edeb9068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adeaa20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5adeaa20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edeb9068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edeb906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edeb9068d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edeb9068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f8c03e1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5f8c03e1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edeb9068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edeb9068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ad0c9283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ad0c928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f8c03e12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5f8c03e12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Relationship Id="rId4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2.jpg"/><Relationship Id="rId5" Type="http://schemas.openxmlformats.org/officeDocument/2006/relationships/image" Target="../media/image17.jpg"/><Relationship Id="rId6" Type="http://schemas.openxmlformats.org/officeDocument/2006/relationships/image" Target="../media/image29.png"/><Relationship Id="rId7" Type="http://schemas.openxmlformats.org/officeDocument/2006/relationships/image" Target="../media/image11.jp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44.jp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5" Type="http://schemas.openxmlformats.org/officeDocument/2006/relationships/image" Target="../media/image21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27.jpg"/><Relationship Id="rId5" Type="http://schemas.openxmlformats.org/officeDocument/2006/relationships/image" Target="../media/image32.jpg"/><Relationship Id="rId6" Type="http://schemas.openxmlformats.org/officeDocument/2006/relationships/image" Target="../media/image43.jpg"/><Relationship Id="rId7" Type="http://schemas.openxmlformats.org/officeDocument/2006/relationships/image" Target="../media/image33.jpg"/><Relationship Id="rId8" Type="http://schemas.openxmlformats.org/officeDocument/2006/relationships/image" Target="../media/image3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2.png"/><Relationship Id="rId5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2.jpg"/><Relationship Id="rId5" Type="http://schemas.openxmlformats.org/officeDocument/2006/relationships/image" Target="../media/image17.jpg"/><Relationship Id="rId6" Type="http://schemas.openxmlformats.org/officeDocument/2006/relationships/image" Target="../media/image29.png"/><Relationship Id="rId7" Type="http://schemas.openxmlformats.org/officeDocument/2006/relationships/image" Target="../media/image11.jp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925" y="1197763"/>
            <a:ext cx="4273901" cy="2747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0" y="641550"/>
            <a:ext cx="4273800" cy="3860400"/>
            <a:chOff x="121925" y="918000"/>
            <a:chExt cx="4273800" cy="3860400"/>
          </a:xfrm>
        </p:grpSpPr>
        <p:sp>
          <p:nvSpPr>
            <p:cNvPr id="56" name="Google Shape;56;p13"/>
            <p:cNvSpPr/>
            <p:nvPr/>
          </p:nvSpPr>
          <p:spPr>
            <a:xfrm>
              <a:off x="121925" y="918000"/>
              <a:ext cx="4273800" cy="3860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" name="Google Shape;5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321" y="1881438"/>
              <a:ext cx="2901002" cy="1933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ReSOLVE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50831" r="29458" t="0"/>
          <a:stretch/>
        </p:blipFill>
        <p:spPr>
          <a:xfrm>
            <a:off x="0" y="572700"/>
            <a:ext cx="1520099" cy="45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REgenerate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0" l="48419" r="31883" t="0"/>
          <a:stretch/>
        </p:blipFill>
        <p:spPr>
          <a:xfrm>
            <a:off x="6103800" y="572700"/>
            <a:ext cx="1520102" cy="45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610380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Virtualise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5">
            <a:alphaModFix/>
          </a:blip>
          <a:srcRect b="0" l="34906" r="41350" t="0"/>
          <a:stretch/>
        </p:blipFill>
        <p:spPr>
          <a:xfrm>
            <a:off x="3051900" y="572700"/>
            <a:ext cx="1520101" cy="45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05190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Optimise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6">
            <a:alphaModFix/>
          </a:blip>
          <a:srcRect b="0" l="46251" r="31583" t="11134"/>
          <a:stretch/>
        </p:blipFill>
        <p:spPr>
          <a:xfrm>
            <a:off x="4577850" y="572700"/>
            <a:ext cx="1520102" cy="45708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457785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Loop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7">
            <a:alphaModFix/>
          </a:blip>
          <a:srcRect b="0" l="8977" r="68851" t="0"/>
          <a:stretch/>
        </p:blipFill>
        <p:spPr>
          <a:xfrm>
            <a:off x="1525950" y="572700"/>
            <a:ext cx="1520099" cy="45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152595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Share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8">
            <a:alphaModFix/>
          </a:blip>
          <a:srcRect b="0" l="33983" r="45789" t="0"/>
          <a:stretch/>
        </p:blipFill>
        <p:spPr>
          <a:xfrm>
            <a:off x="7629750" y="572700"/>
            <a:ext cx="1520101" cy="45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62975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Exchange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32912" r="22209" t="0"/>
          <a:stretch/>
        </p:blipFill>
        <p:spPr>
          <a:xfrm>
            <a:off x="1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876300" y="4052850"/>
            <a:ext cx="7391400" cy="738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CCAF (Circular City Analysis Framework)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44701" r="9104" t="0"/>
          <a:stretch/>
        </p:blipFill>
        <p:spPr>
          <a:xfrm>
            <a:off x="0" y="0"/>
            <a:ext cx="35624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0" l="25643" r="25260" t="0"/>
          <a:stretch/>
        </p:blipFill>
        <p:spPr>
          <a:xfrm>
            <a:off x="1326900" y="0"/>
            <a:ext cx="378884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5">
            <a:alphaModFix/>
          </a:blip>
          <a:srcRect b="0" l="14580" r="15989" t="0"/>
          <a:stretch/>
        </p:blipFill>
        <p:spPr>
          <a:xfrm>
            <a:off x="2299375" y="0"/>
            <a:ext cx="47614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6912" y="0"/>
            <a:ext cx="56270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3818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5"/>
          <p:cNvGrpSpPr/>
          <p:nvPr/>
        </p:nvGrpSpPr>
        <p:grpSpPr>
          <a:xfrm>
            <a:off x="-51038" y="0"/>
            <a:ext cx="9195032" cy="5143501"/>
            <a:chOff x="-25" y="-50"/>
            <a:chExt cx="9195032" cy="5143501"/>
          </a:xfrm>
        </p:grpSpPr>
        <p:pic>
          <p:nvPicPr>
            <p:cNvPr id="168" name="Google Shape;16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25" y="-50"/>
              <a:ext cx="470198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49125" y="-50"/>
              <a:ext cx="4545882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1098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1" type="subTitle"/>
          </p:nvPr>
        </p:nvSpPr>
        <p:spPr>
          <a:xfrm>
            <a:off x="0" y="5274800"/>
            <a:ext cx="8520600" cy="24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NewOil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Tuas Nexus Plant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Extended Producer Responsibility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Singapore 2030 Green Plan (Related to CE)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The repurpose collective ( Ground based initiative)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04424" cy="339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25" y="2874674"/>
            <a:ext cx="2605369" cy="226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0050" y="2814387"/>
            <a:ext cx="6517426" cy="23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0168" y="152400"/>
            <a:ext cx="6081433" cy="319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898" y="870225"/>
            <a:ext cx="4002926" cy="4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724" y="997575"/>
            <a:ext cx="4116274" cy="29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3625"/>
            <a:ext cx="9143999" cy="3369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8"/>
          <p:cNvGrpSpPr/>
          <p:nvPr/>
        </p:nvGrpSpPr>
        <p:grpSpPr>
          <a:xfrm>
            <a:off x="0" y="7"/>
            <a:ext cx="9144000" cy="1143000"/>
            <a:chOff x="0" y="4000508"/>
            <a:chExt cx="9144000" cy="1143000"/>
          </a:xfrm>
        </p:grpSpPr>
        <p:pic>
          <p:nvPicPr>
            <p:cNvPr id="192" name="Google Shape;19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4000508"/>
              <a:ext cx="9144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8"/>
            <p:cNvSpPr/>
            <p:nvPr/>
          </p:nvSpPr>
          <p:spPr>
            <a:xfrm>
              <a:off x="0" y="4562475"/>
              <a:ext cx="4867200" cy="3144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187"/>
            <a:ext cx="9144000" cy="27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676275"/>
            <a:ext cx="67437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913" y="152400"/>
            <a:ext cx="484816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/>
          <p:nvPr/>
        </p:nvSpPr>
        <p:spPr>
          <a:xfrm>
            <a:off x="3898300" y="1745750"/>
            <a:ext cx="1620300" cy="1510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475"/>
            <a:ext cx="4895875" cy="482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006" y="0"/>
            <a:ext cx="479248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900" y="964575"/>
            <a:ext cx="4123100" cy="29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01" y="522775"/>
            <a:ext cx="7933200" cy="40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48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9144000" cy="512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04" y="8125"/>
            <a:ext cx="8732183" cy="51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13105" r="5896" t="0"/>
          <a:stretch/>
        </p:blipFill>
        <p:spPr>
          <a:xfrm>
            <a:off x="0" y="0"/>
            <a:ext cx="62643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-812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38" y="1111050"/>
            <a:ext cx="81819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9235938" y="1159675"/>
            <a:ext cx="186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17 SDGS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possibly other multilateral, regional or national goals</a:t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4917286" y="725461"/>
            <a:ext cx="421200" cy="55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4595701" y="370325"/>
            <a:ext cx="9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3645186" y="3060350"/>
            <a:ext cx="14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Keeps in check</a:t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798686" y="47800"/>
            <a:ext cx="2970600" cy="306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2516912" y="402925"/>
            <a:ext cx="2175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Sustainable Development (SD)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Economic, Social,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516908" y="1715931"/>
            <a:ext cx="1534200" cy="1400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2489857" y="2238386"/>
            <a:ext cx="158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is a part of SD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SD</a:t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 rot="5400000">
            <a:off x="3064194" y="2919916"/>
            <a:ext cx="439500" cy="53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963" y="92150"/>
            <a:ext cx="1782350" cy="15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0" l="29013" r="29317" t="0"/>
          <a:stretch/>
        </p:blipFill>
        <p:spPr>
          <a:xfrm>
            <a:off x="2489838" y="3460549"/>
            <a:ext cx="1588199" cy="163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33801" cy="37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800" y="2688177"/>
            <a:ext cx="5410199" cy="245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0" y="3733800"/>
            <a:ext cx="37338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Life Cycle Carbon Footprint (LCCF)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3733800" y="1633675"/>
            <a:ext cx="54102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Life Cycle Assessment (LCA)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950" y="533400"/>
            <a:ext cx="40767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ReSOLVE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50831" r="29458" t="0"/>
          <a:stretch/>
        </p:blipFill>
        <p:spPr>
          <a:xfrm>
            <a:off x="0" y="572700"/>
            <a:ext cx="1520099" cy="45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REgenerate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b="0" l="48419" r="31883" t="0"/>
          <a:stretch/>
        </p:blipFill>
        <p:spPr>
          <a:xfrm>
            <a:off x="6103800" y="572700"/>
            <a:ext cx="1520102" cy="45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610380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Virtualise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5">
            <a:alphaModFix/>
          </a:blip>
          <a:srcRect b="0" l="34906" r="41350" t="0"/>
          <a:stretch/>
        </p:blipFill>
        <p:spPr>
          <a:xfrm>
            <a:off x="3051900" y="572700"/>
            <a:ext cx="1520101" cy="45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05190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Optimise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6">
            <a:alphaModFix/>
          </a:blip>
          <a:srcRect b="0" l="46251" r="31583" t="11134"/>
          <a:stretch/>
        </p:blipFill>
        <p:spPr>
          <a:xfrm>
            <a:off x="4577850" y="572700"/>
            <a:ext cx="1520102" cy="45708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57785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Loop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7">
            <a:alphaModFix/>
          </a:blip>
          <a:srcRect b="0" l="8977" r="68851" t="0"/>
          <a:stretch/>
        </p:blipFill>
        <p:spPr>
          <a:xfrm>
            <a:off x="1525950" y="572700"/>
            <a:ext cx="1520099" cy="45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152595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Share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8">
            <a:alphaModFix/>
          </a:blip>
          <a:srcRect b="0" l="33983" r="45789" t="0"/>
          <a:stretch/>
        </p:blipFill>
        <p:spPr>
          <a:xfrm>
            <a:off x="7629750" y="572700"/>
            <a:ext cx="1520101" cy="45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7629750" y="572700"/>
            <a:ext cx="1520100" cy="424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Exchange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